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174" r:id="rId132"/>
    <p:sldId id="1177" r:id="rId133"/>
    <p:sldId id="1175" r:id="rId134"/>
    <p:sldId id="1176" r:id="rId135"/>
    <p:sldId id="1178" r:id="rId136"/>
    <p:sldId id="1478" r:id="rId137"/>
    <p:sldId id="1479" r:id="rId138"/>
    <p:sldId id="1179" r:id="rId139"/>
    <p:sldId id="1180" r:id="rId140"/>
    <p:sldId id="1181" r:id="rId141"/>
    <p:sldId id="1615" r:id="rId142"/>
    <p:sldId id="1500" r:id="rId143"/>
    <p:sldId id="1501" r:id="rId144"/>
    <p:sldId id="1502" r:id="rId145"/>
    <p:sldId id="1503" r:id="rId146"/>
    <p:sldId id="1490" r:id="rId147"/>
    <p:sldId id="1487" r:id="rId148"/>
    <p:sldId id="1182" r:id="rId149"/>
    <p:sldId id="1183" r:id="rId150"/>
    <p:sldId id="1184" r:id="rId151"/>
    <p:sldId id="1568" r:id="rId152"/>
    <p:sldId id="1603" r:id="rId153"/>
    <p:sldId id="1493" r:id="rId154"/>
    <p:sldId id="1604" r:id="rId155"/>
    <p:sldId id="1605" r:id="rId156"/>
    <p:sldId id="1606" r:id="rId157"/>
    <p:sldId id="1607" r:id="rId158"/>
    <p:sldId id="1601" r:id="rId159"/>
    <p:sldId id="1602" r:id="rId160"/>
    <p:sldId id="1504" r:id="rId161"/>
    <p:sldId id="1494" r:id="rId162"/>
    <p:sldId id="1495" r:id="rId163"/>
    <p:sldId id="931" r:id="rId164"/>
    <p:sldId id="925" r:id="rId165"/>
    <p:sldId id="948" r:id="rId166"/>
    <p:sldId id="949" r:id="rId167"/>
    <p:sldId id="950" r:id="rId168"/>
    <p:sldId id="663" r:id="rId169"/>
    <p:sldId id="1567" r:id="rId170"/>
    <p:sldId id="1631" r:id="rId171"/>
    <p:sldId id="163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3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89" d="100"/>
          <a:sy n="89" d="100"/>
        </p:scale>
        <p:origin x="972" y="84"/>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21/10/2021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21/10/2021</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131</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137</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141</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155</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158</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21/10/2021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21/10/2021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21/10/2021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21/10/2021</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21/10/2021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21/10/2021</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21/10/2021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21/10/2021</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21/10/2021</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0" y="6453336"/>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en-US" dirty="0">
                <a:solidFill>
                  <a:schemeClr val="bg1"/>
                </a:solidFill>
              </a:rPr>
              <a:t>21 October 2021</a:t>
            </a:r>
            <a:endParaRPr lang="nl-NL" altLang="en-US" dirty="0">
              <a:solidFill>
                <a:schemeClr val="bg1"/>
              </a:solidFill>
            </a:endParaRPr>
          </a:p>
        </p:txBody>
      </p:sp>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138</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139</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140</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147</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036992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122830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55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232591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153</a:t>
            </a:fld>
            <a:endParaRPr lang="nl-NL"/>
          </a:p>
        </p:txBody>
      </p:sp>
    </p:spTree>
    <p:extLst>
      <p:ext uri="{BB962C8B-B14F-4D97-AF65-F5344CB8AC3E}">
        <p14:creationId xmlns:p14="http://schemas.microsoft.com/office/powerpoint/2010/main" val="3160575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155</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156</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157</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2021/2022</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7988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a:t>
            </a:r>
            <a:r>
              <a:rPr lang="pl-PL" altLang="en-US" sz="1900" dirty="0" err="1">
                <a:solidFill>
                  <a:schemeClr val="tx1"/>
                </a:solidFill>
                <a:latin typeface="+mn-lt"/>
              </a:rPr>
              <a:t>does</a:t>
            </a:r>
            <a:r>
              <a:rPr lang="pl-PL" altLang="en-US" sz="1900" dirty="0">
                <a:solidFill>
                  <a:schemeClr val="tx1"/>
                </a:solidFill>
                <a:latin typeface="+mn-lt"/>
              </a:rPr>
              <a:t> not </a:t>
            </a:r>
            <a:r>
              <a:rPr lang="pl-PL" altLang="en-US" sz="1900" dirty="0" err="1">
                <a:solidFill>
                  <a:schemeClr val="tx1"/>
                </a:solidFill>
                <a:latin typeface="+mn-lt"/>
              </a:rPr>
              <a:t>exist</a:t>
            </a:r>
            <a:r>
              <a:rPr lang="pl-PL" altLang="en-US" sz="1900" dirty="0">
                <a:solidFill>
                  <a:schemeClr val="tx1"/>
                </a:solidFill>
                <a:latin typeface="+mn-lt"/>
              </a:rPr>
              <a:t>, </a:t>
            </a:r>
            <a:r>
              <a:rPr lang="pl-PL" altLang="en-US" sz="1900" dirty="0" err="1">
                <a:solidFill>
                  <a:schemeClr val="tx1"/>
                </a:solidFill>
                <a:latin typeface="+mn-lt"/>
              </a:rPr>
              <a:t>mistyped</a:t>
            </a:r>
            <a:r>
              <a:rPr lang="pl-PL" altLang="en-US" sz="1900" dirty="0">
                <a:solidFill>
                  <a:schemeClr val="tx1"/>
                </a:solidFill>
                <a:latin typeface="+mn-lt"/>
              </a:rPr>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a=a+5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72B87D8-E6E5-4597-8C85-39D57A0EFA00}">
  <ds:schemaRefs>
    <ds:schemaRef ds:uri="http://schemas.microsoft.com/sharepoint/v3/contenttype/forms"/>
  </ds:schemaRefs>
</ds:datastoreItem>
</file>

<file path=customXml/itemProps2.xml><?xml version="1.0" encoding="utf-8"?>
<ds:datastoreItem xmlns:ds="http://schemas.openxmlformats.org/officeDocument/2006/customXml" ds:itemID="{89EC569C-E123-46ED-8223-A658207F0888}">
  <ds:schemaRefs>
    <ds:schemaRef ds:uri="http://purl.org/dc/elements/1.1/"/>
    <ds:schemaRef ds:uri="http://schemas.microsoft.com/office/2006/metadata/properties"/>
    <ds:schemaRef ds:uri="http://purl.org/dc/dcmitype/"/>
    <ds:schemaRef ds:uri="aff7d12c-bb71-4270-bd29-9c4d45ff3327"/>
    <ds:schemaRef ds:uri="http://purl.org/dc/terms/"/>
    <ds:schemaRef ds:uri="http://www.w3.org/XML/1998/namespace"/>
    <ds:schemaRef ds:uri="http://schemas.microsoft.com/office/2006/documentManagement/types"/>
    <ds:schemaRef ds:uri="dba8b794-bc45-41c8-a8ad-34f212f94003"/>
    <ds:schemaRef ds:uri="http://schemas.microsoft.com/office/infopath/2007/PartnerControls"/>
    <ds:schemaRef ds:uri="http://schemas.openxmlformats.org/package/2006/metadata/core-properties"/>
    <ds:schemaRef ds:uri="http://schemas.microsoft.com/sharepoint/v4"/>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0271A3C-762E-492E-B013-A9126B38EDE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63985</TotalTime>
  <Words>9485</Words>
  <Application>Microsoft Office PowerPoint</Application>
  <PresentationFormat>On-screen Show (4:3)</PresentationFormat>
  <Paragraphs>1571</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 2021/2022</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658</cp:revision>
  <dcterms:created xsi:type="dcterms:W3CDTF">2012-07-10T07:57:57Z</dcterms:created>
  <dcterms:modified xsi:type="dcterms:W3CDTF">2021-10-21T06:36:24Z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